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60" r:id="rId4"/>
    <p:sldId id="257" r:id="rId5"/>
    <p:sldId id="258" r:id="rId6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55"/>
  </p:normalViewPr>
  <p:slideViewPr>
    <p:cSldViewPr snapToGrid="0" snapToObjects="1">
      <p:cViewPr>
        <p:scale>
          <a:sx n="75" d="100"/>
          <a:sy n="75" d="100"/>
        </p:scale>
        <p:origin x="2688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927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207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056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511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873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912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716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055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582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38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99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E18B78-57A3-2F4C-86B1-C18F2B0EAF57}" type="datetimeFigureOut">
              <a:rPr lang="en-US" smtClean="0"/>
              <a:t>3/22/20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C74D5-3B46-1A42-B1A4-179EB27E0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238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B19446-E5F0-974A-8F92-5DB9BE2F22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015" y="0"/>
            <a:ext cx="2845938" cy="121920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6D72A9DF-40D0-8845-95D3-D7F297667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062" y="0"/>
            <a:ext cx="2845938" cy="12192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8A0EFB8-C591-5048-BD52-7A33B1170419}"/>
              </a:ext>
            </a:extLst>
          </p:cNvPr>
          <p:cNvSpPr txBox="1"/>
          <p:nvPr/>
        </p:nvSpPr>
        <p:spPr>
          <a:xfrm>
            <a:off x="-74369" y="-623332"/>
            <a:ext cx="69323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Markers of FADS1 and FADS2 enzyme activity and gene expression in </a:t>
            </a:r>
            <a:r>
              <a:rPr lang="en-US" dirty="0" err="1"/>
              <a:t>Dorajoo</a:t>
            </a:r>
            <a:r>
              <a:rPr lang="en-US" dirty="0"/>
              <a:t>/SCHS</a:t>
            </a:r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BD88670B-9BA4-7E41-A4AD-B3AD69C258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0" y="0"/>
            <a:ext cx="2845938" cy="12192000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90A190-B668-DF46-AC7D-9625953EB6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995307" y="0"/>
            <a:ext cx="2845938" cy="12192000"/>
          </a:xfrm>
          <a:prstGeom prst="rect">
            <a:avLst/>
          </a:prstGeom>
        </p:spPr>
      </p:pic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D53DE87E-2B8F-D343-AF4A-2951351F88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09464" y="22999"/>
            <a:ext cx="284593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2449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F193FC2-D493-3443-AA70-06742F4657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031" y="0"/>
            <a:ext cx="2845938" cy="121920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D47711-14DE-D749-B432-E89FBB7D4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969" y="0"/>
            <a:ext cx="2845938" cy="1219200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776B54-E40F-2B4E-B1DE-6B05D98016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885424" y="0"/>
            <a:ext cx="284593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890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FEF3A55C-E8C7-8D4A-AE1A-67BA43544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031" y="0"/>
            <a:ext cx="2845938" cy="121920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F571DA-E299-9645-9C47-1F2F4B9666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969" y="0"/>
            <a:ext cx="2845938" cy="12192000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324A76D0-E96A-A344-ABAB-ED60D14811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89907" y="0"/>
            <a:ext cx="284593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342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6E57A6-D568-7B4C-8777-EAF95E1DDF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951" y="0"/>
            <a:ext cx="1422969" cy="12192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343CD28-99EA-3844-9FB6-45705BB61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8296" y="0"/>
            <a:ext cx="1422969" cy="12192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BB6F57-6692-E847-BDDB-CF5EDC101F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22969" cy="121920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92D91D77-DA33-0B4D-B9AE-B7F0EC519D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0"/>
            <a:ext cx="1778296" cy="12192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59F149-92D9-F545-99E9-D9B8AECBA063}"/>
              </a:ext>
            </a:extLst>
          </p:cNvPr>
          <p:cNvSpPr txBox="1"/>
          <p:nvPr/>
        </p:nvSpPr>
        <p:spPr>
          <a:xfrm>
            <a:off x="132080" y="-369332"/>
            <a:ext cx="77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FADS1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E1559A0-8900-9041-8BF0-701DE88D4FE1}"/>
              </a:ext>
            </a:extLst>
          </p:cNvPr>
          <p:cNvSpPr txBox="1"/>
          <p:nvPr/>
        </p:nvSpPr>
        <p:spPr>
          <a:xfrm>
            <a:off x="2085024" y="-362466"/>
            <a:ext cx="7760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FADS2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ECF3A2-AD25-3A44-BA09-855A84A84E21}"/>
              </a:ext>
            </a:extLst>
          </p:cNvPr>
          <p:cNvSpPr txBox="1"/>
          <p:nvPr/>
        </p:nvSpPr>
        <p:spPr>
          <a:xfrm>
            <a:off x="3822732" y="-362466"/>
            <a:ext cx="885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ELOVL2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0535D9-736D-FE46-8917-453D8EDB7F9A}"/>
              </a:ext>
            </a:extLst>
          </p:cNvPr>
          <p:cNvSpPr txBox="1"/>
          <p:nvPr/>
        </p:nvSpPr>
        <p:spPr>
          <a:xfrm>
            <a:off x="5703487" y="-374134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99A665-FA48-7B4C-AD0F-636586295C9A}"/>
              </a:ext>
            </a:extLst>
          </p:cNvPr>
          <p:cNvSpPr txBox="1"/>
          <p:nvPr/>
        </p:nvSpPr>
        <p:spPr>
          <a:xfrm>
            <a:off x="0" y="-1154162"/>
            <a:ext cx="6477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Markers of FA enzyme activity and gene expression in </a:t>
            </a:r>
            <a:r>
              <a:rPr lang="en-US" dirty="0" err="1"/>
              <a:t>Dorajoo</a:t>
            </a:r>
            <a:r>
              <a:rPr lang="en-US" dirty="0"/>
              <a:t>/SCHS across FADS, ELOVL2 and SCD genomic regions</a:t>
            </a:r>
          </a:p>
        </p:txBody>
      </p:sp>
    </p:spTree>
    <p:extLst>
      <p:ext uri="{BB962C8B-B14F-4D97-AF65-F5344CB8AC3E}">
        <p14:creationId xmlns:p14="http://schemas.microsoft.com/office/powerpoint/2010/main" val="800002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8ACD7F-5871-5946-8DD2-7CD6E83E7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0" y="654050"/>
            <a:ext cx="3175000" cy="10883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619C8CA-C1BC-1E42-A71B-0A5E6E9D2B95}"/>
              </a:ext>
            </a:extLst>
          </p:cNvPr>
          <p:cNvSpPr txBox="1"/>
          <p:nvPr/>
        </p:nvSpPr>
        <p:spPr>
          <a:xfrm>
            <a:off x="1" y="0"/>
            <a:ext cx="6858000" cy="654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Markers of SCD enzyme activity and SCD gene expression in Charge East Asians</a:t>
            </a:r>
          </a:p>
        </p:txBody>
      </p:sp>
    </p:spTree>
    <p:extLst>
      <p:ext uri="{BB962C8B-B14F-4D97-AF65-F5344CB8AC3E}">
        <p14:creationId xmlns:p14="http://schemas.microsoft.com/office/powerpoint/2010/main" val="3579630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4764</TotalTime>
  <Words>51</Words>
  <Application>Microsoft Macintosh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Philip Haycock</dc:creator>
  <cp:lastModifiedBy>Philip Haycock</cp:lastModifiedBy>
  <cp:revision>6</cp:revision>
  <dcterms:created xsi:type="dcterms:W3CDTF">2020-03-16T08:06:21Z</dcterms:created>
  <dcterms:modified xsi:type="dcterms:W3CDTF">2020-03-22T13:11:36Z</dcterms:modified>
</cp:coreProperties>
</file>

<file path=docProps/thumbnail.jpeg>
</file>